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2" d="100"/>
          <a:sy n="162" d="100"/>
        </p:scale>
        <p:origin x="144"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708bc1de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7708bc1de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70054ffa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70054ffa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708bc1de4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708bc1de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7708bc1de4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7708bc1de4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770054ff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770054ff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708bc1de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7708bc1de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7708bc1de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7708bc1de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70054ffa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70054ffa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708bc1de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708bc1de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770054ffa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770054ffa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708bc1de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708bc1de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70054ffa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70054ffa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publicdomainreview.org/collection/a-19th-century-vision-of-the-year-2000"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Activity 4 - Past predictions</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Student workbook</a:t>
            </a:r>
            <a:endParaRPr/>
          </a:p>
        </p:txBody>
      </p:sp>
      <p:pic>
        <p:nvPicPr>
          <p:cNvPr id="56" name="Google Shape;56;p13" title="&quot; &quot;"/>
          <p:cNvPicPr preferRelativeResize="0"/>
          <p:nvPr/>
        </p:nvPicPr>
        <p:blipFill>
          <a:blip r:embed="rId3">
            <a:alphaModFix/>
          </a:blip>
          <a:stretch>
            <a:fillRect/>
          </a:stretch>
        </p:blipFill>
        <p:spPr>
          <a:xfrm>
            <a:off x="6428025" y="4348430"/>
            <a:ext cx="2564124" cy="5453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Deep Thinking activity</a:t>
            </a:r>
            <a:endParaRPr/>
          </a:p>
        </p:txBody>
      </p:sp>
      <p:sp>
        <p:nvSpPr>
          <p:cNvPr id="119" name="Google Shape;119;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happening in this picture?</a:t>
            </a:r>
            <a:endParaRPr/>
          </a:p>
          <a:p>
            <a:pPr marL="0" lvl="0" indent="0" algn="l" rtl="0">
              <a:spcBef>
                <a:spcPts val="1600"/>
              </a:spcBef>
              <a:spcAft>
                <a:spcPts val="0"/>
              </a:spcAft>
              <a:buNone/>
            </a:pPr>
            <a:endParaRPr/>
          </a:p>
          <a:p>
            <a:pPr marL="0" lvl="0" indent="0" algn="l" rtl="0">
              <a:spcBef>
                <a:spcPts val="1600"/>
              </a:spcBef>
              <a:spcAft>
                <a:spcPts val="0"/>
              </a:spcAft>
              <a:buNone/>
            </a:pPr>
            <a:r>
              <a:rPr lang="en"/>
              <a:t>What was the problem being solved and what was the solution?</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What exists today to help this problem?</a:t>
            </a:r>
            <a:endParaRPr/>
          </a:p>
        </p:txBody>
      </p:sp>
      <p:pic>
        <p:nvPicPr>
          <p:cNvPr id="120" name="Google Shape;120;p22" title="&quot; &quot;"/>
          <p:cNvPicPr preferRelativeResize="0"/>
          <p:nvPr/>
        </p:nvPicPr>
        <p:blipFill>
          <a:blip r:embed="rId3">
            <a:alphaModFix/>
          </a:blip>
          <a:stretch>
            <a:fillRect/>
          </a:stretch>
        </p:blipFill>
        <p:spPr>
          <a:xfrm>
            <a:off x="6428025" y="4348430"/>
            <a:ext cx="2564124" cy="5453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2" name="Title 1"/>
          <p:cNvSpPr>
            <a:spLocks noGrp="1"/>
          </p:cNvSpPr>
          <p:nvPr>
            <p:ph type="title"/>
          </p:nvPr>
        </p:nvSpPr>
        <p:spPr>
          <a:xfrm>
            <a:off x="725620" y="445025"/>
            <a:ext cx="8106679" cy="546067"/>
          </a:xfrm>
        </p:spPr>
        <p:txBody>
          <a:bodyPr/>
          <a:lstStyle/>
          <a:p>
            <a:r>
              <a:rPr lang="en-AU" dirty="0" smtClean="0"/>
              <a:t>Dictating to the Messenger</a:t>
            </a:r>
            <a:endParaRPr lang="en-AU" dirty="0"/>
          </a:p>
        </p:txBody>
      </p:sp>
      <p:sp>
        <p:nvSpPr>
          <p:cNvPr id="3" name="Text Placeholder 2"/>
          <p:cNvSpPr>
            <a:spLocks noGrp="1"/>
          </p:cNvSpPr>
          <p:nvPr>
            <p:ph type="body" idx="1"/>
          </p:nvPr>
        </p:nvSpPr>
        <p:spPr/>
        <p:txBody>
          <a:bodyPr/>
          <a:lstStyle/>
          <a:p>
            <a:endParaRPr lang="en-AU"/>
          </a:p>
        </p:txBody>
      </p:sp>
      <p:pic>
        <p:nvPicPr>
          <p:cNvPr id="127" name="Google Shape;127;p23" title="Futuristic illustration"/>
          <p:cNvPicPr preferRelativeResize="0"/>
          <p:nvPr/>
        </p:nvPicPr>
        <p:blipFill>
          <a:blip r:embed="rId3">
            <a:alphaModFix/>
          </a:blip>
          <a:stretch>
            <a:fillRect/>
          </a:stretch>
        </p:blipFill>
        <p:spPr>
          <a:xfrm>
            <a:off x="580175" y="0"/>
            <a:ext cx="7807926" cy="51435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Deep Thinking activity</a:t>
            </a:r>
            <a:endParaRPr/>
          </a:p>
        </p:txBody>
      </p:sp>
      <p:sp>
        <p:nvSpPr>
          <p:cNvPr id="133" name="Google Shape;133;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happening in this picture?</a:t>
            </a:r>
            <a:endParaRPr/>
          </a:p>
          <a:p>
            <a:pPr marL="0" lvl="0" indent="0" algn="l" rtl="0">
              <a:spcBef>
                <a:spcPts val="1600"/>
              </a:spcBef>
              <a:spcAft>
                <a:spcPts val="0"/>
              </a:spcAft>
              <a:buNone/>
            </a:pPr>
            <a:endParaRPr/>
          </a:p>
          <a:p>
            <a:pPr marL="0" lvl="0" indent="0" algn="l" rtl="0">
              <a:spcBef>
                <a:spcPts val="1600"/>
              </a:spcBef>
              <a:spcAft>
                <a:spcPts val="0"/>
              </a:spcAft>
              <a:buNone/>
            </a:pPr>
            <a:r>
              <a:rPr lang="en"/>
              <a:t>What was the problem being solved and what was the solution?</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What exists today to help this problem?</a:t>
            </a:r>
            <a:endParaRPr/>
          </a:p>
        </p:txBody>
      </p:sp>
      <p:pic>
        <p:nvPicPr>
          <p:cNvPr id="134" name="Google Shape;134;p24" title="&quot; &quot;"/>
          <p:cNvPicPr preferRelativeResize="0"/>
          <p:nvPr/>
        </p:nvPicPr>
        <p:blipFill>
          <a:blip r:embed="rId3">
            <a:alphaModFix/>
          </a:blip>
          <a:stretch>
            <a:fillRect/>
          </a:stretch>
        </p:blipFill>
        <p:spPr>
          <a:xfrm>
            <a:off x="6428025" y="4348430"/>
            <a:ext cx="2564124" cy="5453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311700" y="445025"/>
            <a:ext cx="2935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 prediction</a:t>
            </a:r>
            <a:endParaRPr/>
          </a:p>
        </p:txBody>
      </p:sp>
      <p:sp>
        <p:nvSpPr>
          <p:cNvPr id="140" name="Google Shape;140;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Pick one of the images and sketch your imagined solution to this problem 100 years from now. You can paste your prediction here, use a new slide if you need to. </a:t>
            </a:r>
            <a:endParaRPr/>
          </a:p>
          <a:p>
            <a:pPr marL="0" lvl="0" indent="0" algn="l" rtl="0">
              <a:spcBef>
                <a:spcPts val="1600"/>
              </a:spcBef>
              <a:spcAft>
                <a:spcPts val="1600"/>
              </a:spcAft>
              <a:buNone/>
            </a:pPr>
            <a:r>
              <a:rPr lang="en"/>
              <a:t>Are there any technologies still being developed that might change your prediction? If so, describe the new technology briefly and add a link to an article that explains it in a bit more detail. </a:t>
            </a:r>
            <a:endParaRPr/>
          </a:p>
        </p:txBody>
      </p:sp>
      <p:pic>
        <p:nvPicPr>
          <p:cNvPr id="141" name="Google Shape;141;p25" title="&quot; &quot;"/>
          <p:cNvPicPr preferRelativeResize="0"/>
          <p:nvPr/>
        </p:nvPicPr>
        <p:blipFill>
          <a:blip r:embed="rId3">
            <a:alphaModFix/>
          </a:blip>
          <a:stretch>
            <a:fillRect/>
          </a:stretch>
        </p:blipFill>
        <p:spPr>
          <a:xfrm>
            <a:off x="6428025" y="4348430"/>
            <a:ext cx="2564124" cy="545300"/>
          </a:xfrm>
          <a:prstGeom prst="rect">
            <a:avLst/>
          </a:prstGeom>
          <a:noFill/>
          <a:ln>
            <a:noFill/>
          </a:ln>
        </p:spPr>
      </p:pic>
      <p:sp>
        <p:nvSpPr>
          <p:cNvPr id="142" name="Google Shape;142;p25"/>
          <p:cNvSpPr/>
          <p:nvPr/>
        </p:nvSpPr>
        <p:spPr>
          <a:xfrm>
            <a:off x="7260350" y="102475"/>
            <a:ext cx="1588500" cy="1050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sz="1100" i="1"/>
              <a:t>Copy and paste small thumbnail of chosen image here</a:t>
            </a:r>
            <a:endParaRPr sz="1100" i="1"/>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60"/>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Think Ahead</a:t>
            </a:r>
            <a:endParaRPr lang="en-AU" dirty="0"/>
          </a:p>
        </p:txBody>
      </p:sp>
      <p:sp>
        <p:nvSpPr>
          <p:cNvPr id="3" name="Text Placeholder 2"/>
          <p:cNvSpPr>
            <a:spLocks noGrp="1"/>
          </p:cNvSpPr>
          <p:nvPr>
            <p:ph type="body" idx="1"/>
          </p:nvPr>
        </p:nvSpPr>
        <p:spPr/>
        <p:txBody>
          <a:bodyPr/>
          <a:lstStyle/>
          <a:p>
            <a:endParaRPr lang="en-AU"/>
          </a:p>
        </p:txBody>
      </p:sp>
      <p:pic>
        <p:nvPicPr>
          <p:cNvPr id="63" name="Google Shape;63;p14" title="&quot; &quot;"/>
          <p:cNvPicPr preferRelativeResize="0"/>
          <p:nvPr/>
        </p:nvPicPr>
        <p:blipFill>
          <a:blip r:embed="rId3">
            <a:alphaModFix/>
          </a:blip>
          <a:stretch>
            <a:fillRect/>
          </a:stretch>
        </p:blipFill>
        <p:spPr>
          <a:xfrm>
            <a:off x="0" y="-999125"/>
            <a:ext cx="9143999" cy="6236530"/>
          </a:xfrm>
          <a:prstGeom prst="rect">
            <a:avLst/>
          </a:prstGeom>
          <a:noFill/>
          <a:ln>
            <a:noFill/>
          </a:ln>
        </p:spPr>
      </p:pic>
      <p:sp>
        <p:nvSpPr>
          <p:cNvPr id="64" name="Google Shape;64;p14"/>
          <p:cNvSpPr txBox="1"/>
          <p:nvPr/>
        </p:nvSpPr>
        <p:spPr>
          <a:xfrm rot="805458">
            <a:off x="2857417" y="2945918"/>
            <a:ext cx="5007312" cy="78091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The </a:t>
            </a:r>
            <a:r>
              <a:rPr lang="en" i="1">
                <a:solidFill>
                  <a:srgbClr val="FFFFFF"/>
                </a:solidFill>
              </a:rPr>
              <a:t>Think Ahead</a:t>
            </a:r>
            <a:r>
              <a:rPr lang="en">
                <a:solidFill>
                  <a:srgbClr val="FFFFFF"/>
                </a:solidFill>
              </a:rPr>
              <a:t> gallery at Scienceworks explores innovations past and present that will help shape our future. </a:t>
            </a:r>
            <a:endParaRPr>
              <a:solidFill>
                <a:srgbClr val="FFFF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 l’an 2000</a:t>
            </a:r>
            <a:endParaRPr/>
          </a:p>
        </p:txBody>
      </p:sp>
      <p:sp>
        <p:nvSpPr>
          <p:cNvPr id="70" name="Google Shape;70;p15"/>
          <p:cNvSpPr txBox="1">
            <a:spLocks noGrp="1"/>
          </p:cNvSpPr>
          <p:nvPr>
            <p:ph type="body" idx="1"/>
          </p:nvPr>
        </p:nvSpPr>
        <p:spPr>
          <a:xfrm>
            <a:off x="311700" y="1152475"/>
            <a:ext cx="39021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In the Year 2000</a:t>
            </a:r>
            <a:endParaRPr/>
          </a:p>
          <a:p>
            <a:pPr marL="0" lvl="0" indent="0" algn="l" rtl="0">
              <a:spcBef>
                <a:spcPts val="1600"/>
              </a:spcBef>
              <a:spcAft>
                <a:spcPts val="0"/>
              </a:spcAft>
              <a:buClr>
                <a:schemeClr val="dk1"/>
              </a:buClr>
              <a:buSzPts val="1100"/>
              <a:buFont typeface="Arial"/>
              <a:buNone/>
            </a:pPr>
            <a:r>
              <a:rPr lang="en" sz="1100">
                <a:solidFill>
                  <a:schemeClr val="dk1"/>
                </a:solidFill>
              </a:rPr>
              <a:t>Can we predict the future limited by the knowledge that we have in the present? </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In the early 1900s a group of French artists including Jean-Marc Côté produced a series of futuristic pictures showing how they imagined the world to be in the distant year of 2000. The artists made their predictions of the future based on what already existed when they were alive. There were many drawings with propellers, canvas wings and blimps - cutting edge technology of the time - and people in distinctly 19th-century clothes.</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You can see many of the drawings via </a:t>
            </a:r>
            <a:r>
              <a:rPr lang="en" sz="1100" u="sng">
                <a:solidFill>
                  <a:srgbClr val="1155CC"/>
                </a:solidFill>
                <a:hlinkClick r:id="rId3"/>
              </a:rPr>
              <a:t>this link</a:t>
            </a:r>
            <a:r>
              <a:rPr lang="en" sz="1100">
                <a:solidFill>
                  <a:schemeClr val="dk1"/>
                </a:solidFill>
              </a:rPr>
              <a:t> but we’ve picked out four below to think more deeply about.</a:t>
            </a:r>
            <a:endParaRPr sz="1100">
              <a:solidFill>
                <a:schemeClr val="dk1"/>
              </a:solidFill>
            </a:endParaRPr>
          </a:p>
        </p:txBody>
      </p:sp>
      <p:pic>
        <p:nvPicPr>
          <p:cNvPr id="71" name="Google Shape;71;p15" title="Futuristic illustration"/>
          <p:cNvPicPr preferRelativeResize="0"/>
          <p:nvPr/>
        </p:nvPicPr>
        <p:blipFill>
          <a:blip r:embed="rId4">
            <a:alphaModFix/>
          </a:blip>
          <a:stretch>
            <a:fillRect/>
          </a:stretch>
        </p:blipFill>
        <p:spPr>
          <a:xfrm>
            <a:off x="4572000" y="256350"/>
            <a:ext cx="4128449" cy="262392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Task</a:t>
            </a:r>
            <a:endParaRPr/>
          </a:p>
        </p:txBody>
      </p:sp>
      <p:sp>
        <p:nvSpPr>
          <p:cNvPr id="77" name="Google Shape;77;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Complete the Deep Thinking activity for each of the past predictions and pick one as a theme to sketch your imagined solution for the future.</a:t>
            </a:r>
            <a:endParaRPr/>
          </a:p>
        </p:txBody>
      </p:sp>
      <p:pic>
        <p:nvPicPr>
          <p:cNvPr id="78" name="Google Shape;78;p16" title="&quot; &quot;"/>
          <p:cNvPicPr preferRelativeResize="0"/>
          <p:nvPr/>
        </p:nvPicPr>
        <p:blipFill>
          <a:blip r:embed="rId3">
            <a:alphaModFix/>
          </a:blip>
          <a:stretch>
            <a:fillRect/>
          </a:stretch>
        </p:blipFill>
        <p:spPr>
          <a:xfrm>
            <a:off x="6428025" y="4348430"/>
            <a:ext cx="2564124" cy="5453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2" name="Title 1"/>
          <p:cNvSpPr>
            <a:spLocks noGrp="1"/>
          </p:cNvSpPr>
          <p:nvPr>
            <p:ph type="title"/>
          </p:nvPr>
        </p:nvSpPr>
        <p:spPr>
          <a:xfrm>
            <a:off x="631230" y="445025"/>
            <a:ext cx="8201069" cy="522469"/>
          </a:xfrm>
        </p:spPr>
        <p:txBody>
          <a:bodyPr/>
          <a:lstStyle/>
          <a:p>
            <a:r>
              <a:rPr lang="en-AU" dirty="0" smtClean="0"/>
              <a:t>At </a:t>
            </a:r>
            <a:r>
              <a:rPr lang="en-AU" dirty="0" err="1" smtClean="0"/>
              <a:t>Shool</a:t>
            </a:r>
            <a:endParaRPr lang="en-AU" dirty="0"/>
          </a:p>
        </p:txBody>
      </p:sp>
      <p:sp>
        <p:nvSpPr>
          <p:cNvPr id="3" name="Text Placeholder 2"/>
          <p:cNvSpPr>
            <a:spLocks noGrp="1"/>
          </p:cNvSpPr>
          <p:nvPr>
            <p:ph type="body" idx="1"/>
          </p:nvPr>
        </p:nvSpPr>
        <p:spPr/>
        <p:txBody>
          <a:bodyPr/>
          <a:lstStyle/>
          <a:p>
            <a:endParaRPr lang="en-AU"/>
          </a:p>
        </p:txBody>
      </p:sp>
      <p:pic>
        <p:nvPicPr>
          <p:cNvPr id="85" name="Google Shape;85;p17" title="Futuristic illustration"/>
          <p:cNvPicPr preferRelativeResize="0"/>
          <p:nvPr/>
        </p:nvPicPr>
        <p:blipFill>
          <a:blip r:embed="rId3">
            <a:alphaModFix/>
          </a:blip>
          <a:stretch>
            <a:fillRect/>
          </a:stretch>
        </p:blipFill>
        <p:spPr>
          <a:xfrm>
            <a:off x="445025" y="-88800"/>
            <a:ext cx="8340849" cy="5321075"/>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Deep Thinking activity</a:t>
            </a:r>
            <a:endParaRPr/>
          </a:p>
        </p:txBody>
      </p:sp>
      <p:sp>
        <p:nvSpPr>
          <p:cNvPr id="91" name="Google Shape;91;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happening in this picture?</a:t>
            </a:r>
            <a:endParaRPr/>
          </a:p>
          <a:p>
            <a:pPr marL="0" lvl="0" indent="0" algn="l" rtl="0">
              <a:spcBef>
                <a:spcPts val="1600"/>
              </a:spcBef>
              <a:spcAft>
                <a:spcPts val="0"/>
              </a:spcAft>
              <a:buNone/>
            </a:pPr>
            <a:endParaRPr/>
          </a:p>
          <a:p>
            <a:pPr marL="0" lvl="0" indent="0" algn="l" rtl="0">
              <a:spcBef>
                <a:spcPts val="1600"/>
              </a:spcBef>
              <a:spcAft>
                <a:spcPts val="0"/>
              </a:spcAft>
              <a:buNone/>
            </a:pPr>
            <a:r>
              <a:rPr lang="en"/>
              <a:t>What was the problem being solved and what was the solution?</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What exists today to help this problem?</a:t>
            </a:r>
            <a:endParaRPr/>
          </a:p>
        </p:txBody>
      </p:sp>
      <p:pic>
        <p:nvPicPr>
          <p:cNvPr id="92" name="Google Shape;92;p18" title="&quot; &quot;"/>
          <p:cNvPicPr preferRelativeResize="0"/>
          <p:nvPr/>
        </p:nvPicPr>
        <p:blipFill>
          <a:blip r:embed="rId3">
            <a:alphaModFix/>
          </a:blip>
          <a:stretch>
            <a:fillRect/>
          </a:stretch>
        </p:blipFill>
        <p:spPr>
          <a:xfrm>
            <a:off x="6428025" y="4348430"/>
            <a:ext cx="2564124" cy="5453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Title 1"/>
          <p:cNvSpPr>
            <a:spLocks noGrp="1"/>
          </p:cNvSpPr>
          <p:nvPr>
            <p:ph type="title"/>
          </p:nvPr>
        </p:nvSpPr>
        <p:spPr>
          <a:xfrm>
            <a:off x="737418" y="445025"/>
            <a:ext cx="8094881" cy="481174"/>
          </a:xfrm>
        </p:spPr>
        <p:txBody>
          <a:bodyPr/>
          <a:lstStyle/>
          <a:p>
            <a:r>
              <a:rPr lang="en-AU" dirty="0" smtClean="0"/>
              <a:t>The Rural Postman</a:t>
            </a:r>
            <a:endParaRPr lang="en-AU" dirty="0"/>
          </a:p>
        </p:txBody>
      </p:sp>
      <p:sp>
        <p:nvSpPr>
          <p:cNvPr id="3" name="Text Placeholder 2"/>
          <p:cNvSpPr>
            <a:spLocks noGrp="1"/>
          </p:cNvSpPr>
          <p:nvPr>
            <p:ph type="body" idx="1"/>
          </p:nvPr>
        </p:nvSpPr>
        <p:spPr/>
        <p:txBody>
          <a:bodyPr/>
          <a:lstStyle/>
          <a:p>
            <a:endParaRPr lang="en-AU"/>
          </a:p>
        </p:txBody>
      </p:sp>
      <p:pic>
        <p:nvPicPr>
          <p:cNvPr id="99" name="Google Shape;99;p19" title="Futuristic illustration"/>
          <p:cNvPicPr preferRelativeResize="0"/>
          <p:nvPr/>
        </p:nvPicPr>
        <p:blipFill>
          <a:blip r:embed="rId3">
            <a:alphaModFix/>
          </a:blip>
          <a:stretch>
            <a:fillRect/>
          </a:stretch>
        </p:blipFill>
        <p:spPr>
          <a:xfrm>
            <a:off x="490425" y="3"/>
            <a:ext cx="8074235" cy="51435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Deep Thinking activity</a:t>
            </a:r>
            <a:endParaRPr/>
          </a:p>
        </p:txBody>
      </p:sp>
      <p:sp>
        <p:nvSpPr>
          <p:cNvPr id="105" name="Google Shape;105;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happening in this picture?</a:t>
            </a:r>
            <a:endParaRPr/>
          </a:p>
          <a:p>
            <a:pPr marL="0" lvl="0" indent="0" algn="l" rtl="0">
              <a:spcBef>
                <a:spcPts val="1600"/>
              </a:spcBef>
              <a:spcAft>
                <a:spcPts val="0"/>
              </a:spcAft>
              <a:buNone/>
            </a:pPr>
            <a:endParaRPr/>
          </a:p>
          <a:p>
            <a:pPr marL="0" lvl="0" indent="0" algn="l" rtl="0">
              <a:spcBef>
                <a:spcPts val="1600"/>
              </a:spcBef>
              <a:spcAft>
                <a:spcPts val="0"/>
              </a:spcAft>
              <a:buNone/>
            </a:pPr>
            <a:r>
              <a:rPr lang="en"/>
              <a:t>What was the problem being solved and what was the solution?</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What exists today to help this problem?</a:t>
            </a:r>
            <a:endParaRPr/>
          </a:p>
        </p:txBody>
      </p:sp>
      <p:pic>
        <p:nvPicPr>
          <p:cNvPr id="106" name="Google Shape;106;p20" title="&quot; &quot;"/>
          <p:cNvPicPr preferRelativeResize="0"/>
          <p:nvPr/>
        </p:nvPicPr>
        <p:blipFill>
          <a:blip r:embed="rId3">
            <a:alphaModFix/>
          </a:blip>
          <a:stretch>
            <a:fillRect/>
          </a:stretch>
        </p:blipFill>
        <p:spPr>
          <a:xfrm>
            <a:off x="6428025" y="4348430"/>
            <a:ext cx="2564124" cy="5453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p:cNvSpPr>
            <a:spLocks noGrp="1"/>
          </p:cNvSpPr>
          <p:nvPr>
            <p:ph type="title"/>
          </p:nvPr>
        </p:nvSpPr>
        <p:spPr>
          <a:xfrm>
            <a:off x="601734" y="445025"/>
            <a:ext cx="8230566" cy="457576"/>
          </a:xfrm>
        </p:spPr>
        <p:txBody>
          <a:bodyPr/>
          <a:lstStyle/>
          <a:p>
            <a:r>
              <a:rPr lang="en-AU" dirty="0" smtClean="0"/>
              <a:t>Electric Scrubbing</a:t>
            </a:r>
            <a:endParaRPr lang="en-AU" dirty="0"/>
          </a:p>
        </p:txBody>
      </p:sp>
      <p:sp>
        <p:nvSpPr>
          <p:cNvPr id="3" name="Text Placeholder 2"/>
          <p:cNvSpPr>
            <a:spLocks noGrp="1"/>
          </p:cNvSpPr>
          <p:nvPr>
            <p:ph type="body" idx="1"/>
          </p:nvPr>
        </p:nvSpPr>
        <p:spPr/>
        <p:txBody>
          <a:bodyPr/>
          <a:lstStyle/>
          <a:p>
            <a:endParaRPr lang="en-AU"/>
          </a:p>
        </p:txBody>
      </p:sp>
      <p:pic>
        <p:nvPicPr>
          <p:cNvPr id="113" name="Google Shape;113;p21" title="Futuristic illustration"/>
          <p:cNvPicPr preferRelativeResize="0"/>
          <p:nvPr/>
        </p:nvPicPr>
        <p:blipFill>
          <a:blip r:embed="rId3">
            <a:alphaModFix/>
          </a:blip>
          <a:stretch>
            <a:fillRect/>
          </a:stretch>
        </p:blipFill>
        <p:spPr>
          <a:xfrm>
            <a:off x="476875" y="3"/>
            <a:ext cx="7990585" cy="51435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389</Words>
  <Application>Microsoft Office PowerPoint</Application>
  <PresentationFormat>On-screen Show (16:9)</PresentationFormat>
  <Paragraphs>46</Paragraphs>
  <Slides>13</Slides>
  <Notes>13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Simple Light</vt:lpstr>
      <vt:lpstr>Activity 4 - Past predictions</vt:lpstr>
      <vt:lpstr>Think Ahead</vt:lpstr>
      <vt:lpstr>En l’an 2000</vt:lpstr>
      <vt:lpstr>Task</vt:lpstr>
      <vt:lpstr>At Shool</vt:lpstr>
      <vt:lpstr>Deep Thinking activity</vt:lpstr>
      <vt:lpstr>The Rural Postman</vt:lpstr>
      <vt:lpstr>Deep Thinking activity</vt:lpstr>
      <vt:lpstr>Electric Scrubbing</vt:lpstr>
      <vt:lpstr>Deep Thinking activity</vt:lpstr>
      <vt:lpstr>Dictating to the Messenger</vt:lpstr>
      <vt:lpstr>Deep Thinking activity</vt:lpstr>
      <vt:lpstr>My prediction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4 - Past predictions</dc:title>
  <cp:lastModifiedBy>Veronica Scholes</cp:lastModifiedBy>
  <cp:revision>2</cp:revision>
  <dcterms:modified xsi:type="dcterms:W3CDTF">2020-05-06T04:39:51Z</dcterms:modified>
</cp:coreProperties>
</file>