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6745" y="2817470"/>
            <a:ext cx="8398510" cy="1656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6995" rIns="0" bIns="0" rtlCol="0" vert="horz">
            <a:spAutoFit/>
          </a:bodyPr>
          <a:lstStyle/>
          <a:p>
            <a:pPr algn="ctr" marL="10795">
              <a:lnSpc>
                <a:spcPct val="100000"/>
              </a:lnSpc>
              <a:spcBef>
                <a:spcPts val="685"/>
              </a:spcBef>
            </a:pPr>
            <a:r>
              <a:rPr dirty="0" spc="-50"/>
              <a:t>Transport</a:t>
            </a:r>
            <a:r>
              <a:rPr dirty="0" spc="-85"/>
              <a:t> </a:t>
            </a:r>
            <a:r>
              <a:rPr dirty="0" spc="-10"/>
              <a:t>and</a:t>
            </a:r>
            <a:r>
              <a:rPr dirty="0" spc="5"/>
              <a:t> </a:t>
            </a:r>
            <a:r>
              <a:rPr dirty="0" spc="-110"/>
              <a:t>Trave</a:t>
            </a:r>
            <a:r>
              <a:rPr dirty="0" spc="-75"/>
              <a:t> </a:t>
            </a:r>
            <a:r>
              <a:rPr dirty="0" spc="5"/>
              <a:t>Slideshow</a:t>
            </a:r>
          </a:p>
          <a:p>
            <a:pPr algn="ctr" marL="139065" marR="141605">
              <a:lnSpc>
                <a:spcPts val="2630"/>
              </a:lnSpc>
              <a:spcBef>
                <a:spcPts val="560"/>
              </a:spcBef>
            </a:pPr>
            <a:r>
              <a:rPr dirty="0" sz="2400" b="0">
                <a:latin typeface="Calibri"/>
                <a:cs typeface="Calibri"/>
              </a:rPr>
              <a:t>A</a:t>
            </a:r>
            <a:r>
              <a:rPr dirty="0" sz="2400" spc="15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collection</a:t>
            </a:r>
            <a:r>
              <a:rPr dirty="0" sz="2400" spc="-85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of</a:t>
            </a:r>
            <a:r>
              <a:rPr dirty="0" sz="2400" spc="-5" b="0">
                <a:latin typeface="Calibri"/>
                <a:cs typeface="Calibri"/>
              </a:rPr>
              <a:t> images</a:t>
            </a:r>
            <a:r>
              <a:rPr dirty="0" sz="2400" spc="-60" b="0">
                <a:latin typeface="Calibri"/>
                <a:cs typeface="Calibri"/>
              </a:rPr>
              <a:t> </a:t>
            </a:r>
            <a:r>
              <a:rPr dirty="0" sz="2400" spc="-20" b="0">
                <a:latin typeface="Calibri"/>
                <a:cs typeface="Calibri"/>
              </a:rPr>
              <a:t>from</a:t>
            </a:r>
            <a:r>
              <a:rPr dirty="0" sz="2400" spc="15" b="0">
                <a:latin typeface="Calibri"/>
                <a:cs typeface="Calibri"/>
              </a:rPr>
              <a:t> </a:t>
            </a:r>
            <a:r>
              <a:rPr dirty="0" sz="2400" spc="5" b="0">
                <a:latin typeface="Calibri"/>
                <a:cs typeface="Calibri"/>
              </a:rPr>
              <a:t>Museums</a:t>
            </a:r>
            <a:r>
              <a:rPr dirty="0" sz="2400" spc="-60" b="0">
                <a:latin typeface="Calibri"/>
                <a:cs typeface="Calibri"/>
              </a:rPr>
              <a:t> </a:t>
            </a:r>
            <a:r>
              <a:rPr dirty="0" sz="2400" spc="-5" b="0">
                <a:latin typeface="Calibri"/>
                <a:cs typeface="Calibri"/>
              </a:rPr>
              <a:t>Victoria</a:t>
            </a:r>
            <a:r>
              <a:rPr dirty="0" sz="2400" spc="-45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depicting</a:t>
            </a:r>
            <a:r>
              <a:rPr dirty="0" sz="2400" spc="-95" b="0">
                <a:latin typeface="Calibri"/>
                <a:cs typeface="Calibri"/>
              </a:rPr>
              <a:t> </a:t>
            </a:r>
            <a:r>
              <a:rPr dirty="0" sz="2400" spc="10" b="0">
                <a:latin typeface="Calibri"/>
                <a:cs typeface="Calibri"/>
              </a:rPr>
              <a:t>modes</a:t>
            </a:r>
            <a:r>
              <a:rPr dirty="0" sz="2400" spc="-60" b="0">
                <a:latin typeface="Calibri"/>
                <a:cs typeface="Calibri"/>
              </a:rPr>
              <a:t> </a:t>
            </a:r>
            <a:r>
              <a:rPr dirty="0" sz="2400" b="0">
                <a:latin typeface="Calibri"/>
                <a:cs typeface="Calibri"/>
              </a:rPr>
              <a:t>of </a:t>
            </a:r>
            <a:r>
              <a:rPr dirty="0" sz="2400" spc="-530" b="0">
                <a:latin typeface="Calibri"/>
                <a:cs typeface="Calibri"/>
              </a:rPr>
              <a:t> </a:t>
            </a:r>
            <a:r>
              <a:rPr dirty="0" sz="2400" spc="-10" b="0">
                <a:latin typeface="Calibri"/>
                <a:cs typeface="Calibri"/>
              </a:rPr>
              <a:t>transport</a:t>
            </a:r>
            <a:r>
              <a:rPr dirty="0" sz="2400" b="0">
                <a:latin typeface="Calibri"/>
                <a:cs typeface="Calibri"/>
              </a:rPr>
              <a:t> </a:t>
            </a:r>
            <a:r>
              <a:rPr dirty="0" sz="2400" spc="-20" b="0">
                <a:latin typeface="Calibri"/>
                <a:cs typeface="Calibri"/>
              </a:rPr>
              <a:t>from</a:t>
            </a:r>
            <a:r>
              <a:rPr dirty="0" sz="2400" spc="-65" b="0">
                <a:latin typeface="Calibri"/>
                <a:cs typeface="Calibri"/>
              </a:rPr>
              <a:t> </a:t>
            </a:r>
            <a:r>
              <a:rPr dirty="0" sz="2400" spc="5" b="0">
                <a:latin typeface="Calibri"/>
                <a:cs typeface="Calibri"/>
              </a:rPr>
              <a:t>the</a:t>
            </a:r>
            <a:r>
              <a:rPr dirty="0" sz="2400" spc="-10" b="0">
                <a:latin typeface="Calibri"/>
                <a:cs typeface="Calibri"/>
              </a:rPr>
              <a:t> </a:t>
            </a:r>
            <a:r>
              <a:rPr dirty="0" sz="2400" spc="5" b="0">
                <a:latin typeface="Calibri"/>
                <a:cs typeface="Calibri"/>
              </a:rPr>
              <a:t>twentieth</a:t>
            </a:r>
            <a:r>
              <a:rPr dirty="0" sz="2400" spc="-155" b="0">
                <a:latin typeface="Calibri"/>
                <a:cs typeface="Calibri"/>
              </a:rPr>
              <a:t> </a:t>
            </a:r>
            <a:r>
              <a:rPr dirty="0" sz="2400" spc="-20" b="0">
                <a:latin typeface="Calibri"/>
                <a:cs typeface="Calibri"/>
              </a:rPr>
              <a:t>century.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5895975"/>
            <a:ext cx="13239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8450" y="9524"/>
            <a:ext cx="651510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34906" y="5019103"/>
            <a:ext cx="251460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6604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Street,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Jan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1967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38550" y="9524"/>
            <a:ext cx="491490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09431" y="5324157"/>
            <a:ext cx="254381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corner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Flinders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Swanston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72624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98050" y="5124767"/>
            <a:ext cx="214249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S.S.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Cameronia.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766445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24874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7706" y="5555615"/>
            <a:ext cx="232156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3302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Port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8125"/>
            <a:ext cx="9848849" cy="6400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29190" y="5181663"/>
            <a:ext cx="1593215" cy="14065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girls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riding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bikes.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13360">
              <a:lnSpc>
                <a:spcPct val="100800"/>
              </a:lnSpc>
              <a:spcBef>
                <a:spcPts val="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34574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87051" y="4841557"/>
            <a:ext cx="165417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'Gippsland'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steamer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leaving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274320">
              <a:lnSpc>
                <a:spcPct val="1008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34574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59110" y="5260911"/>
            <a:ext cx="166179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bicycle,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85750">
              <a:lnSpc>
                <a:spcPct val="1008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9210674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34906" y="5260911"/>
            <a:ext cx="239014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man,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corrugated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iron.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625"/>
            <a:ext cx="9848849" cy="5867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39629" y="4286186"/>
            <a:ext cx="169037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Rail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motor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Grand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Hotel,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31369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3875"/>
            <a:ext cx="9848849" cy="5829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11664" y="4339272"/>
            <a:ext cx="176530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McLaughlin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horse-drawn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harvester.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385445">
              <a:lnSpc>
                <a:spcPct val="100800"/>
              </a:lnSpc>
              <a:spcBef>
                <a:spcPts val="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0550"/>
            <a:ext cx="9848849" cy="5676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77195" y="4537773"/>
            <a:ext cx="1381125" cy="16732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4160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Family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9575"/>
            <a:ext cx="9848849" cy="6057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50526" y="4452302"/>
            <a:ext cx="166751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woman,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small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boy and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small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girl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bicycles.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290830">
              <a:lnSpc>
                <a:spcPct val="1008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6225"/>
            <a:ext cx="9848849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02850" y="5140642"/>
            <a:ext cx="155638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horseback.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77165">
              <a:lnSpc>
                <a:spcPct val="100800"/>
              </a:lnSpc>
              <a:spcBef>
                <a:spcPts val="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Bill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Boyd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0550"/>
            <a:ext cx="9848849" cy="56769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34269" y="3454717"/>
            <a:ext cx="2080895" cy="2780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Water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Supply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Commission TD24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transporter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truck,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parked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near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70421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8425" y="0"/>
            <a:ext cx="688657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75850" y="4955857"/>
            <a:ext cx="155702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Bride entering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car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flower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girl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watches.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150495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8650"/>
            <a:ext cx="9848849" cy="5600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86593" y="4218622"/>
            <a:ext cx="179451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car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mineral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springs.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414655">
              <a:lnSpc>
                <a:spcPct val="100899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28625"/>
            <a:ext cx="9848849" cy="60007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57054" y="4691697"/>
            <a:ext cx="214312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Picnic with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two cars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background.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766445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1025"/>
            <a:ext cx="9848849" cy="5695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33685" y="4172648"/>
            <a:ext cx="2090420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Centenary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t,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71374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1475"/>
            <a:ext cx="9858374" cy="6172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57054" y="3975671"/>
            <a:ext cx="2099310" cy="2503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'Portland Downs'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Av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504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QLD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723265">
              <a:lnSpc>
                <a:spcPct val="1008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Hamilton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3454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57054" y="4875212"/>
            <a:ext cx="199707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Alf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Turner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1947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c.1950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62103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4404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61219" y="4847272"/>
            <a:ext cx="222758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Part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celebrations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851535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04825"/>
            <a:ext cx="9848849" cy="5848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45141" y="4342447"/>
            <a:ext cx="138112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4604" indent="47625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paddle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Lake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Wendouree.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5349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83470" y="4961953"/>
            <a:ext cx="204914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an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scarf,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goggles</a:t>
            </a:r>
            <a:r>
              <a:rPr dirty="0" sz="18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cap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97535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6774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5190807"/>
            <a:ext cx="284797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408305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Southern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Airlines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Ltd,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Passengers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Disembarking,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Essendon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275"/>
            <a:ext cx="9401174" cy="6267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68129" y="4273486"/>
            <a:ext cx="2386330" cy="222694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 sitting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bike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garden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house.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IC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934719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Laurie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77274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1208" y="5164772"/>
            <a:ext cx="2846070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294005">
              <a:lnSpc>
                <a:spcPct val="100899"/>
              </a:lnSpc>
              <a:spcBef>
                <a:spcPts val="8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Peters Ice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Cream (Vic) Ltd,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k,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3300" y="0"/>
            <a:ext cx="5114925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62770" y="5513070"/>
            <a:ext cx="293687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Tram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9524"/>
            <a:ext cx="548640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5190807"/>
            <a:ext cx="290195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child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lap.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010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4984432"/>
            <a:ext cx="302069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four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Ford trucks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Melbourne.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05849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5190807"/>
            <a:ext cx="306387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2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Bus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5190807"/>
            <a:ext cx="284797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436245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Dorcas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North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Melbourne.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82024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11208" y="5229542"/>
            <a:ext cx="305752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firemen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seated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Metropolitan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Fire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Brigade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truck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8175"/>
            <a:ext cx="9848849" cy="5600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48569" y="4503356"/>
            <a:ext cx="163068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54635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4739322"/>
            <a:ext cx="306451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male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storeman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bicycle,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26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paper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mill.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4971478"/>
            <a:ext cx="304419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logo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painted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side.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325" y="0"/>
            <a:ext cx="54673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2941" y="4558728"/>
            <a:ext cx="3067685" cy="2226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"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e"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ew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towards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St.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Paul’s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98"/>
            <a:ext cx="9848849" cy="67151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17201" y="4505642"/>
            <a:ext cx="1634489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light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camp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Broadmeadows,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1929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 marR="41783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57225"/>
            <a:ext cx="9848849" cy="5562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33000" y="4587303"/>
            <a:ext cx="138112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32384">
              <a:lnSpc>
                <a:spcPct val="100899"/>
              </a:lnSpc>
              <a:spcBef>
                <a:spcPts val="8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Royal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Ararat.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286874" cy="64008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34906" y="4062666"/>
            <a:ext cx="2451100" cy="2503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DC2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flown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Parmentier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Moll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KLM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MacRobertson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alia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came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second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race.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750" y="9524"/>
            <a:ext cx="4762500" cy="68484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1594" y="5124767"/>
            <a:ext cx="239458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carrying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number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ducks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strung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pole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6314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19106" y="4934521"/>
            <a:ext cx="159385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gypsy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moth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Club.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0"/>
              </a:lnSpc>
            </a:pP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K.H.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Wilkie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2021-10-29T03:12:04Z</dcterms:created>
  <dcterms:modified xsi:type="dcterms:W3CDTF">2021-10-29T03:12:04Z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2020-09-21T00:00:00Z</vt:filetime>
  </property>
  <property fmtid="{D5CDD505-2E9C-101B-9397-08002B2CF9AE}" pid="3" name="LastSaved">
    <vt:filetime>2021-10-29T00:00:00Z</vt:filetime>
  </property>
</Properties>
</file>